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850" r:id="rId2"/>
    <p:sldId id="851" r:id="rId3"/>
    <p:sldId id="852" r:id="rId4"/>
    <p:sldId id="853" r:id="rId5"/>
    <p:sldId id="854" r:id="rId6"/>
    <p:sldId id="855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42" d="100"/>
          <a:sy n="42" d="100"/>
        </p:scale>
        <p:origin x="67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8807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499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97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81079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985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967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950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4906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4057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2479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997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984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24839-A0E3-4625-8E30-17987D4C0F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1962" y="2306649"/>
            <a:ext cx="8500057" cy="951779"/>
          </a:xfrm>
        </p:spPr>
        <p:txBody>
          <a:bodyPr>
            <a:noAutofit/>
          </a:bodyPr>
          <a:lstStyle/>
          <a:p>
            <a:r>
              <a:rPr lang="en-U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296. I LUNG NUAM HI, JESUH MUANG LENG</a:t>
            </a:r>
            <a:endParaRPr lang="en-US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F1B920-FA25-4C80-9545-754CE517FD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2990" y="3586802"/>
            <a:ext cx="6858000" cy="1559149"/>
          </a:xfrm>
        </p:spPr>
        <p:txBody>
          <a:bodyPr>
            <a:normAutofit/>
          </a:bodyPr>
          <a:lstStyle/>
          <a:p>
            <a:r>
              <a:rPr lang="en-US" sz="1500" dirty="0" err="1"/>
              <a:t>‘Tis</a:t>
            </a:r>
            <a:r>
              <a:rPr lang="en-US" sz="1500" dirty="0"/>
              <a:t> So Sweet to Trust in Jesus</a:t>
            </a:r>
          </a:p>
          <a:p>
            <a:r>
              <a:rPr lang="en-US" sz="1500" dirty="0"/>
              <a:t>Jer. 17:7; Pau. 16:20</a:t>
            </a:r>
          </a:p>
          <a:p>
            <a:r>
              <a:rPr lang="en-US" sz="1500" dirty="0" err="1"/>
              <a:t>Doh</a:t>
            </a:r>
            <a:r>
              <a:rPr lang="en-US" sz="1500" dirty="0"/>
              <a:t> is </a:t>
            </a:r>
            <a:r>
              <a:rPr lang="en-US" sz="1500" dirty="0" err="1"/>
              <a:t>Ab</a:t>
            </a:r>
            <a:endParaRPr lang="en-US" sz="15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16001532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7505" y="905789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7505" y="1984999"/>
            <a:ext cx="7886700" cy="301542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lung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leng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ma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gen bang um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leng</a:t>
            </a: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ma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leng</a:t>
            </a: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9594632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Sakkik</a:t>
            </a:r>
            <a:endParaRPr lang="en-US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274558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ke’n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ing</a:t>
            </a: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man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ing</a:t>
            </a: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4999933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274558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lung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Hong sap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Si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leng</a:t>
            </a: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Hong dam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A’ Si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Sung ah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upna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bual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leng</a:t>
            </a: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35674681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274558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lung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leng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Mawh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pi nu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leng</a:t>
            </a: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Nun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lung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nop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tawl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dam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leng</a:t>
            </a: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39681349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274558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manpha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Lawmpa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Na hi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aw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tawp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dong in 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2070038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117</Words>
  <Application>Microsoft Office PowerPoint</Application>
  <PresentationFormat>On-screen Show (4:3)</PresentationFormat>
  <Paragraphs>29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Office Theme</vt:lpstr>
      <vt:lpstr>296. I LUNG NUAM HI, JESUH MUANG LENG</vt:lpstr>
      <vt:lpstr>1  </vt:lpstr>
      <vt:lpstr>Sakkik</vt:lpstr>
      <vt:lpstr>2</vt:lpstr>
      <vt:lpstr>3</vt:lpstr>
      <vt:lpstr>4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Htaung Kyint</dc:creator>
  <cp:lastModifiedBy>Htaung Kyint</cp:lastModifiedBy>
  <cp:revision>2</cp:revision>
  <dcterms:created xsi:type="dcterms:W3CDTF">2018-12-14T14:08:08Z</dcterms:created>
  <dcterms:modified xsi:type="dcterms:W3CDTF">2018-12-14T15:03:33Z</dcterms:modified>
</cp:coreProperties>
</file>